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27" r:id="rId4"/>
    <p:sldId id="263" r:id="rId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13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37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clipse.org/paho/downloads.php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9777" y="3862201"/>
            <a:ext cx="8460966" cy="914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 基于</a:t>
            </a:r>
            <a:r>
              <a:rPr lang="en-US" altLang="zh-CN" dirty="0" err="1"/>
              <a:t>paho</a:t>
            </a:r>
            <a:r>
              <a:rPr lang="en-US" altLang="zh-CN" dirty="0"/>
              <a:t>-C</a:t>
            </a:r>
            <a:r>
              <a:rPr lang="zh-CN" altLang="en-US" dirty="0"/>
              <a:t>接入</a:t>
            </a:r>
            <a:r>
              <a:rPr lang="en-US" altLang="zh-CN" dirty="0" err="1"/>
              <a:t>UCloud</a:t>
            </a:r>
            <a:r>
              <a:rPr lang="zh-CN" altLang="en-US" dirty="0"/>
              <a:t>物联网平台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454869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34442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paho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6" y="2933333"/>
            <a:ext cx="508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paho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 1883/8883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物联网平台</a:t>
            </a:r>
          </a:p>
        </p:txBody>
      </p:sp>
      <p:sp>
        <p:nvSpPr>
          <p:cNvPr id="6" name="矩形 5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err="1" smtClean="0"/>
              <a:t>paho</a:t>
            </a:r>
            <a:r>
              <a:rPr lang="zh-CN" altLang="en-US" dirty="0" smtClean="0"/>
              <a:t>项目主页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75424" y="963220"/>
            <a:ext cx="652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sz="2000" dirty="0">
                <a:hlinkClick r:id="rId2"/>
              </a:rPr>
              <a:t>https://www.eclipse.org/paho/downloads.php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70" y="1613497"/>
            <a:ext cx="11430046" cy="43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35</Words>
  <Application>Microsoft Office PowerPoint</Application>
  <PresentationFormat>宽屏</PresentationFormat>
  <Paragraphs>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Avenir Light</vt:lpstr>
      <vt:lpstr>Source Han Sans CN ExtraLight</vt:lpstr>
      <vt:lpstr>Source Han Sans CN Normal</vt:lpstr>
      <vt:lpstr>黑体</vt:lpstr>
      <vt:lpstr>微软雅黑</vt:lpstr>
      <vt:lpstr>Arial</vt:lpstr>
      <vt:lpstr>Arial Black</vt:lpstr>
      <vt:lpstr>Office 主题​​</vt:lpstr>
      <vt:lpstr> 基于paho-C接入UCloud物联网平台</vt:lpstr>
      <vt:lpstr>课程内容</vt:lpstr>
      <vt:lpstr>paho项目主页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321</cp:revision>
  <cp:lastPrinted>2019-10-09T05:54:36Z</cp:lastPrinted>
  <dcterms:created xsi:type="dcterms:W3CDTF">2019-09-24T11:37:36Z</dcterms:created>
  <dcterms:modified xsi:type="dcterms:W3CDTF">2020-01-14T09:04:39Z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